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9144000" cy="5715000" type="screen16x10"/>
  <p:notesSz cx="7315200" cy="9601200"/>
  <p:defaultTextStyle>
    <a:defPPr>
      <a:defRPr lang="en-US"/>
    </a:defPPr>
    <a:lvl1pPr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355600" indent="101600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712788" indent="201613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068388" indent="303213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425575" indent="403225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61621"/>
    <a:srgbClr val="33CC33"/>
    <a:srgbClr val="212B2F"/>
    <a:srgbClr val="21272F"/>
    <a:srgbClr val="6E418F"/>
    <a:srgbClr val="B8B8B8"/>
    <a:srgbClr val="000000"/>
    <a:srgbClr val="1A667A"/>
    <a:srgbClr val="118D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71100" autoAdjust="0"/>
  </p:normalViewPr>
  <p:slideViewPr>
    <p:cSldViewPr snapToGrid="0">
      <p:cViewPr varScale="1">
        <p:scale>
          <a:sx n="76" d="100"/>
          <a:sy n="76" d="100"/>
        </p:scale>
        <p:origin x="1440" y="72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-3804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defTabSz="753927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372CC3DD-1061-444F-A922-60D720A708A4}" type="datetimeFigureOut">
              <a:rPr lang="en-US" altLang="en-US"/>
              <a:pPr/>
              <a:t>1/12/2016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defTabSz="753927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C568628F-1EA3-4D2B-ABAE-BB70F83F85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962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defTabSz="753927" fontAlgn="auto">
              <a:spcBef>
                <a:spcPts val="0"/>
              </a:spcBef>
              <a:spcAft>
                <a:spcPts val="0"/>
              </a:spcAft>
              <a:defRPr sz="1300" dirty="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404CED31-2C6E-49CB-8939-5CB1C820A419}" type="datetimeFigureOut">
              <a:rPr lang="en-US" altLang="en-US"/>
              <a:pPr/>
              <a:t>1/12/2016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65213" y="1200150"/>
            <a:ext cx="51847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defTabSz="753927" fontAlgn="auto">
              <a:spcBef>
                <a:spcPts val="0"/>
              </a:spcBef>
              <a:spcAft>
                <a:spcPts val="0"/>
              </a:spcAft>
              <a:defRPr sz="1300" dirty="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F9F5467A-33E4-43D8-B5CA-5C9AFC7586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29782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12788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1pPr>
    <a:lvl2pPr marL="355600" algn="l" defTabSz="712788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2pPr>
    <a:lvl3pPr marL="712788" algn="l" defTabSz="712788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3pPr>
    <a:lvl4pPr marL="1068388" algn="l" defTabSz="712788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4pPr>
    <a:lvl5pPr marL="1425575" algn="l" defTabSz="712788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5pPr>
    <a:lvl6pPr marL="1783009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5467A-33E4-43D8-B5CA-5C9AFC758669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3839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312542"/>
            <a:ext cx="6858000" cy="293912"/>
          </a:xfrm>
        </p:spPr>
        <p:txBody>
          <a:bodyPr anchor="b"/>
          <a:lstStyle>
            <a:lvl1pPr algn="ctr">
              <a:defRPr sz="1350">
                <a:solidFill>
                  <a:srgbClr val="F61621"/>
                </a:solidFill>
                <a:latin typeface="Calibri" panose="020F0502020204030204" pitchFamily="34" charset="0"/>
                <a:ea typeface="Roboto Condensed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2101880"/>
            <a:ext cx="30861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9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tement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63040" y="2552625"/>
            <a:ext cx="6217920" cy="582083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18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2D0C6BF-7211-413F-BDDE-78E1AAEF1CB3}" type="datetimeFigureOut">
              <a:rPr lang="en-US" altLang="en-US"/>
              <a:pPr/>
              <a:t>1/12/2016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E10B7B9-64D0-4FF8-B2E0-29B76ABF8F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chemeClr val="accent6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702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419" y="1400969"/>
            <a:ext cx="4230763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419" y="2087563"/>
            <a:ext cx="4230763" cy="307049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4230178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4230178" cy="307049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chemeClr val="accent6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2913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chemeClr val="accent6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8476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38989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1053">
              <a:solidFill>
                <a:prstClr val="white"/>
              </a:solidFill>
            </a:endParaRPr>
          </a:p>
        </p:txBody>
      </p:sp>
      <p:sp>
        <p:nvSpPr>
          <p:cNvPr id="6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rgbClr val="F61621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469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282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7315" y="1207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281925" y="1207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568725" y="1207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53066" y="1207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7315" y="191346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281925" y="191346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68725" y="191346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853066" y="191346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7315" y="3815601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281925" y="3815601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68725" y="3815601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853066" y="3817982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02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3BF8450-67C0-484D-BA70-4A28D9F71C17}" type="datetimeFigureOut">
              <a:rPr lang="en-US" altLang="en-US"/>
              <a:pPr/>
              <a:t>1/12/2016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E091BD5-0C10-48ED-A9D1-CA3CE0EED6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4399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E97CC21-BAAC-4376-8B83-2FFC681C4924}" type="datetimeFigureOut">
              <a:rPr lang="en-US" altLang="en-US"/>
              <a:pPr/>
              <a:t>1/12/2016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7A9E50B-AB67-47D3-8B3F-E92F233E3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56591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482C23B-8E04-428A-81C6-224925F61071}" type="datetimeFigureOut">
              <a:rPr lang="en-US" altLang="en-US"/>
              <a:pPr/>
              <a:t>1/12/2016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53BE6DD-8E6E-42BE-BC42-70C39665FE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006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389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1053">
              <a:solidFill>
                <a:prstClr val="white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rgbClr val="F61621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97" y="1268083"/>
            <a:ext cx="8531525" cy="239814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0" y="3898901"/>
            <a:ext cx="9144000" cy="18161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83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AE22F04-C588-4C61-A540-1A1218F6DA22}" type="datetimeFigureOut">
              <a:rPr lang="en-US" altLang="en-US"/>
              <a:pPr/>
              <a:t>1/12/2016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A4CB6A4-84DD-4540-92CB-AAFAF34131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86557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mple clea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8"/>
          <p:cNvSpPr>
            <a:spLocks noGrp="1"/>
          </p:cNvSpPr>
          <p:nvPr>
            <p:ph type="title"/>
          </p:nvPr>
        </p:nvSpPr>
        <p:spPr>
          <a:xfrm>
            <a:off x="273050" y="569737"/>
            <a:ext cx="48006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8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0" y="1044550"/>
            <a:ext cx="48006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7120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o We A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33800" y="1360488"/>
            <a:ext cx="5410200" cy="2935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359931"/>
            <a:ext cx="3733800" cy="29351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9082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o We A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33800" y="1360488"/>
            <a:ext cx="5410200" cy="29352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359931"/>
            <a:ext cx="3733800" cy="29351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673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o We A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33800" y="1360488"/>
            <a:ext cx="5410200" cy="293528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359931"/>
            <a:ext cx="3733800" cy="29351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380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o We A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33800" y="1360488"/>
            <a:ext cx="5410200" cy="29352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359931"/>
            <a:ext cx="3733800" cy="29351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43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o We A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33800" y="1360488"/>
            <a:ext cx="5410200" cy="2935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359931"/>
            <a:ext cx="3733800" cy="29351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6984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o We A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33800" y="1360488"/>
            <a:ext cx="5410200" cy="2935287"/>
          </a:xfrm>
          <a:prstGeom prst="rect">
            <a:avLst/>
          </a:prstGeom>
          <a:solidFill>
            <a:srgbClr val="6E418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359931"/>
            <a:ext cx="3733800" cy="29351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4747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ho We A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33800" y="1360488"/>
            <a:ext cx="5410200" cy="2935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359931"/>
            <a:ext cx="3733800" cy="29351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4388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4016375"/>
          </a:xfrm>
        </p:spPr>
        <p:txBody>
          <a:bodyPr anchor="ctr"/>
          <a:lstStyle>
            <a:lvl1pPr algn="ctr">
              <a:defRPr sz="12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879450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ing bullets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rgbClr val="F61621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97" y="1268083"/>
            <a:ext cx="8531525" cy="421149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02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Round Same Side Corner Rectangle 7"/>
          <p:cNvSpPr/>
          <p:nvPr userDrawn="1"/>
        </p:nvSpPr>
        <p:spPr>
          <a:xfrm rot="16200000">
            <a:off x="3390107" y="-324644"/>
            <a:ext cx="5143500" cy="63642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4488874" y="2253070"/>
            <a:ext cx="3733800" cy="84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Arial"/>
              </a:defRPr>
            </a:lvl1pPr>
          </a:lstStyle>
          <a:p>
            <a:pPr lvl="0" defTabSz="914400" fontAlgn="auto"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4488874" y="3095013"/>
            <a:ext cx="3733800" cy="27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marL="0" indent="0">
              <a:lnSpc>
                <a:spcPct val="150000"/>
              </a:lnSpc>
              <a:buNone/>
              <a:defRPr lang="en-US" sz="900" dirty="0" smtClean="0">
                <a:solidFill>
                  <a:srgbClr val="BFBFBF"/>
                </a:solidFill>
                <a:latin typeface="Arial" pitchFamily="34" charset="0"/>
              </a:defRPr>
            </a:lvl1pPr>
          </a:lstStyle>
          <a:p>
            <a:pPr lvl="0" defTabSz="712788">
              <a:lnSpc>
                <a:spcPct val="130000"/>
              </a:lnSpc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57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8"/>
          <p:cNvSpPr>
            <a:spLocks noGrp="1"/>
          </p:cNvSpPr>
          <p:nvPr>
            <p:ph type="title"/>
          </p:nvPr>
        </p:nvSpPr>
        <p:spPr>
          <a:xfrm>
            <a:off x="1463040" y="2552625"/>
            <a:ext cx="6217920" cy="582083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8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1463040" y="3065874"/>
            <a:ext cx="6217920" cy="3175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aseline="0">
                <a:solidFill>
                  <a:srgbClr val="FFFFFF">
                    <a:alpha val="7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1030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977640" y="0"/>
            <a:ext cx="5166360" cy="5715000"/>
          </a:xfrm>
          <a:prstGeom prst="rect">
            <a:avLst/>
          </a:prstGeom>
        </p:spPr>
        <p:txBody>
          <a:bodyPr lIns="91422" tIns="45711" rIns="91422" bIns="45711"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+mn-lt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459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0" y="1"/>
            <a:ext cx="9144000" cy="4013791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508632" y="1660270"/>
            <a:ext cx="1129658" cy="221565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592821" y="1763450"/>
            <a:ext cx="1050157" cy="205972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93391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86833"/>
            <a:ext cx="7810500" cy="4572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99224"/>
            <a:ext cx="7810500" cy="2983208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spcAft>
                <a:spcPts val="600"/>
              </a:spcAft>
              <a:defRPr>
                <a:latin typeface="Calibri" panose="020F0502020204030204" pitchFamily="34" charset="0"/>
              </a:defRPr>
            </a:lvl2pPr>
            <a:lvl3pPr>
              <a:spcAft>
                <a:spcPts val="600"/>
              </a:spcAft>
              <a:defRPr>
                <a:latin typeface="Calibri" panose="020F0502020204030204" pitchFamily="34" charset="0"/>
              </a:defRPr>
            </a:lvl3pPr>
            <a:lvl4pPr>
              <a:spcAft>
                <a:spcPts val="600"/>
              </a:spcAft>
              <a:defRPr>
                <a:latin typeface="Calibri" panose="020F0502020204030204" pitchFamily="34" charset="0"/>
              </a:defRPr>
            </a:lvl4pPr>
            <a:lvl5pPr>
              <a:spcAft>
                <a:spcPts val="600"/>
              </a:spcAft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5237602"/>
            <a:ext cx="1664086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79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389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1053">
              <a:solidFill>
                <a:prstClr val="white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rgbClr val="F61621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97" y="1268083"/>
            <a:ext cx="4114800" cy="239814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0" y="3898901"/>
            <a:ext cx="9144000" cy="18161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27"/>
          </p:nvPr>
        </p:nvSpPr>
        <p:spPr>
          <a:xfrm>
            <a:off x="4708478" y="1268083"/>
            <a:ext cx="4117075" cy="239814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114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389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1053">
              <a:solidFill>
                <a:prstClr val="white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rgbClr val="F61621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97" y="1268083"/>
            <a:ext cx="2743200" cy="239814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0" y="3898901"/>
            <a:ext cx="9144000" cy="18161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27"/>
          </p:nvPr>
        </p:nvSpPr>
        <p:spPr>
          <a:xfrm>
            <a:off x="3218533" y="1268083"/>
            <a:ext cx="2743200" cy="239814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28"/>
          </p:nvPr>
        </p:nvSpPr>
        <p:spPr>
          <a:xfrm>
            <a:off x="6143769" y="1268083"/>
            <a:ext cx="2743200" cy="239814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057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276600" cy="5715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713203" fontAlgn="auto">
              <a:spcBef>
                <a:spcPts val="0"/>
              </a:spcBef>
              <a:spcAft>
                <a:spcPts val="0"/>
              </a:spcAft>
            </a:pPr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273051" y="681896"/>
            <a:ext cx="2737568" cy="582083"/>
          </a:xfrm>
          <a:prstGeom prst="rect">
            <a:avLst/>
          </a:prstGeom>
        </p:spPr>
        <p:txBody>
          <a:bodyPr anchor="t" anchorCtr="0"/>
          <a:lstStyle>
            <a:lvl1pPr algn="l"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76600" y="0"/>
            <a:ext cx="5867400" cy="5715000"/>
          </a:xfrm>
          <a:prstGeom prst="rect">
            <a:avLst/>
          </a:prstGeom>
        </p:spPr>
        <p:txBody>
          <a:bodyPr lIns="91422" tIns="45711" rIns="91422" bIns="45711" anchor="ctr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lang="en-US" sz="1200" smtClean="0">
                <a:solidFill>
                  <a:srgbClr val="F61621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93298" y="1630375"/>
            <a:ext cx="2725948" cy="381289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86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63040" y="2552625"/>
            <a:ext cx="6217920" cy="582083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1463040" y="3065873"/>
            <a:ext cx="6217920" cy="496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aseline="0">
                <a:solidFill>
                  <a:srgbClr val="FFFFFF">
                    <a:alpha val="7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770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63040" y="2552625"/>
            <a:ext cx="6217920" cy="582083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32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63040" y="2552625"/>
            <a:ext cx="6217920" cy="582083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36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66357" y="422708"/>
            <a:ext cx="8567091" cy="710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297" y="1388853"/>
            <a:ext cx="8531525" cy="375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952" r:id="rId3"/>
    <p:sldLayoutId id="2147483950" r:id="rId4"/>
    <p:sldLayoutId id="2147483951" r:id="rId5"/>
    <p:sldLayoutId id="2147483948" r:id="rId6"/>
    <p:sldLayoutId id="2147483874" r:id="rId7"/>
    <p:sldLayoutId id="2147483939" r:id="rId8"/>
    <p:sldLayoutId id="2147483940" r:id="rId9"/>
    <p:sldLayoutId id="2147483944" r:id="rId10"/>
    <p:sldLayoutId id="2147483875" r:id="rId11"/>
    <p:sldLayoutId id="2147483876" r:id="rId12"/>
    <p:sldLayoutId id="2147483877" r:id="rId13"/>
    <p:sldLayoutId id="2147483941" r:id="rId14"/>
    <p:sldLayoutId id="2147483878" r:id="rId15"/>
    <p:sldLayoutId id="2147483946" r:id="rId16"/>
    <p:sldLayoutId id="2147483879" r:id="rId17"/>
    <p:sldLayoutId id="2147483880" r:id="rId18"/>
    <p:sldLayoutId id="2147483881" r:id="rId19"/>
    <p:sldLayoutId id="2147483882" r:id="rId20"/>
    <p:sldLayoutId id="2147483885" r:id="rId21"/>
    <p:sldLayoutId id="2147483888" r:id="rId22"/>
    <p:sldLayoutId id="2147483933" r:id="rId23"/>
    <p:sldLayoutId id="2147483934" r:id="rId24"/>
    <p:sldLayoutId id="2147483935" r:id="rId25"/>
    <p:sldLayoutId id="2147483936" r:id="rId26"/>
    <p:sldLayoutId id="2147483937" r:id="rId27"/>
    <p:sldLayoutId id="2147483938" r:id="rId28"/>
    <p:sldLayoutId id="2147483895" r:id="rId29"/>
    <p:sldLayoutId id="2147483932" r:id="rId30"/>
    <p:sldLayoutId id="2147483931" r:id="rId31"/>
    <p:sldLayoutId id="2147483930" r:id="rId32"/>
    <p:sldLayoutId id="2147483943" r:id="rId33"/>
    <p:sldLayoutId id="2147483949" r:id="rId34"/>
  </p:sldLayoutIdLst>
  <p:timing>
    <p:tnLst>
      <p:par>
        <p:cTn id="1" dur="indefinite" restart="never" nodeType="tmRoot"/>
      </p:par>
    </p:tnLst>
  </p:timing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2"/>
          </a:solidFill>
          <a:latin typeface="+mn-lt"/>
          <a:ea typeface="Roboto Condensed" pitchFamily="2" charset="0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9pPr>
    </p:titleStyle>
    <p:bodyStyle>
      <a:lvl1pPr marL="0" indent="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itchFamily="34" charset="0"/>
        <a:buNone/>
        <a:defRPr sz="1600" kern="1200">
          <a:solidFill>
            <a:schemeClr val="bg1">
              <a:lumMod val="50000"/>
            </a:schemeClr>
          </a:solidFill>
          <a:latin typeface="Calibri" panose="020F0502020204030204" pitchFamily="34" charset="0"/>
          <a:ea typeface="Roboto Condensed" pitchFamily="2" charset="0"/>
          <a:cs typeface="+mn-cs"/>
        </a:defRPr>
      </a:lvl1pPr>
      <a:lvl2pPr marL="0" indent="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Tx/>
        <a:buNone/>
        <a:defRPr sz="1200" kern="1200">
          <a:solidFill>
            <a:schemeClr val="bg1">
              <a:lumMod val="50000"/>
            </a:schemeClr>
          </a:solidFill>
          <a:latin typeface="Calibri" panose="020F0502020204030204" pitchFamily="34" charset="0"/>
          <a:ea typeface="Roboto Condensed" pitchFamily="2" charset="0"/>
          <a:cs typeface="+mn-cs"/>
        </a:defRPr>
      </a:lvl2pPr>
      <a:lvl3pPr marL="0" indent="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Tx/>
        <a:buNone/>
        <a:defRPr sz="1100" kern="1200">
          <a:solidFill>
            <a:schemeClr val="bg1">
              <a:lumMod val="50000"/>
            </a:schemeClr>
          </a:solidFill>
          <a:latin typeface="Calibri" panose="020F0502020204030204" pitchFamily="34" charset="0"/>
          <a:ea typeface="Roboto Condensed" pitchFamily="2" charset="0"/>
          <a:cs typeface="+mn-cs"/>
        </a:defRPr>
      </a:lvl3pPr>
      <a:lvl4pPr marL="0" indent="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Tx/>
        <a:buNone/>
        <a:defRPr sz="1050" kern="1200">
          <a:solidFill>
            <a:schemeClr val="bg1">
              <a:lumMod val="50000"/>
            </a:schemeClr>
          </a:solidFill>
          <a:latin typeface="Calibri" panose="020F0502020204030204" pitchFamily="34" charset="0"/>
          <a:ea typeface="Roboto Condensed" pitchFamily="2" charset="0"/>
          <a:cs typeface="+mn-cs"/>
        </a:defRPr>
      </a:lvl4pPr>
      <a:lvl5pPr marL="0" indent="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Tx/>
        <a:buNone/>
        <a:defRPr sz="1050" kern="1200">
          <a:solidFill>
            <a:schemeClr val="bg1">
              <a:lumMod val="50000"/>
            </a:schemeClr>
          </a:solidFill>
          <a:latin typeface="Calibri" panose="020F0502020204030204" pitchFamily="34" charset="0"/>
          <a:ea typeface="Roboto Condensed" pitchFamily="2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90" y="571500"/>
            <a:ext cx="4122420" cy="4572000"/>
          </a:xfrm>
          <a:prstGeom prst="rect">
            <a:avLst/>
          </a:prstGeom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7" t="134" r="8658"/>
          <a:stretch/>
        </p:blipFill>
        <p:spPr>
          <a:xfrm>
            <a:off x="0" y="0"/>
            <a:ext cx="3073401" cy="2857500"/>
          </a:xfrm>
        </p:spPr>
      </p:pic>
      <p:pic>
        <p:nvPicPr>
          <p:cNvPr id="27" name="Picture Placeholder 2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" t="9583" r="140" b="15208"/>
          <a:stretch/>
        </p:blipFill>
        <p:spPr>
          <a:xfrm>
            <a:off x="3077155" y="0"/>
            <a:ext cx="3029447" cy="2870421"/>
          </a:xfrm>
        </p:spPr>
      </p:pic>
      <p:pic>
        <p:nvPicPr>
          <p:cNvPr id="28" name="Picture Placeholder 2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-1" b="24559"/>
          <a:stretch/>
        </p:blipFill>
        <p:spPr>
          <a:xfrm>
            <a:off x="6074798" y="0"/>
            <a:ext cx="3069202" cy="2857499"/>
          </a:xfrm>
        </p:spPr>
      </p:pic>
      <p:pic>
        <p:nvPicPr>
          <p:cNvPr id="29" name="Picture Placeholder 2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r="28816"/>
          <a:stretch/>
        </p:blipFill>
        <p:spPr>
          <a:xfrm>
            <a:off x="0" y="2857500"/>
            <a:ext cx="3073401" cy="2857499"/>
          </a:xfrm>
        </p:spPr>
      </p:pic>
      <p:pic>
        <p:nvPicPr>
          <p:cNvPr id="36" name="Picture Placeholder 3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4" t="-1" r="21113" b="1"/>
          <a:stretch/>
        </p:blipFill>
        <p:spPr>
          <a:xfrm>
            <a:off x="3076576" y="2857500"/>
            <a:ext cx="3017837" cy="2857499"/>
          </a:xfrm>
        </p:spPr>
      </p:pic>
      <p:pic>
        <p:nvPicPr>
          <p:cNvPr id="37" name="Picture Placeholder 3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0" t="1029" r="3120" b="2"/>
          <a:stretch/>
        </p:blipFill>
        <p:spPr>
          <a:xfrm>
            <a:off x="6094413" y="2857500"/>
            <a:ext cx="3073400" cy="2857500"/>
          </a:xfrm>
        </p:spPr>
      </p:pic>
      <p:pic>
        <p:nvPicPr>
          <p:cNvPr id="39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9" r="9599"/>
          <a:stretch>
            <a:fillRect/>
          </a:stretch>
        </p:blipFill>
        <p:spPr>
          <a:xfrm>
            <a:off x="0" y="4763"/>
            <a:ext cx="3073401" cy="2852737"/>
          </a:xfrm>
        </p:spPr>
      </p:pic>
      <p:pic>
        <p:nvPicPr>
          <p:cNvPr id="40" name="Picture Placeholder 2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" t="5115" r="19688" b="518"/>
          <a:stretch/>
        </p:blipFill>
        <p:spPr>
          <a:xfrm>
            <a:off x="3076576" y="0"/>
            <a:ext cx="3017837" cy="2870421"/>
          </a:xfrm>
        </p:spPr>
      </p:pic>
      <p:pic>
        <p:nvPicPr>
          <p:cNvPr id="41" name="Picture Placeholder 27"/>
          <p:cNvPicPr>
            <a:picLocks noGrp="1" noChangeAspect="1"/>
          </p:cNvPicPr>
          <p:nvPr>
            <p:ph type="pic" sz="quarter" idx="12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9" r="9599"/>
          <a:stretch>
            <a:fillRect/>
          </a:stretch>
        </p:blipFill>
        <p:spPr>
          <a:xfrm>
            <a:off x="6094413" y="4763"/>
            <a:ext cx="3073400" cy="2852737"/>
          </a:xfrm>
        </p:spPr>
      </p:pic>
      <p:pic>
        <p:nvPicPr>
          <p:cNvPr id="42" name="Picture Placeholder 2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9" r="7299"/>
          <a:stretch/>
        </p:blipFill>
        <p:spPr>
          <a:xfrm>
            <a:off x="0" y="2854325"/>
            <a:ext cx="3073401" cy="2852738"/>
          </a:xfrm>
        </p:spPr>
      </p:pic>
      <p:pic>
        <p:nvPicPr>
          <p:cNvPr id="43" name="Picture Placeholder 35"/>
          <p:cNvPicPr>
            <a:picLocks noGrp="1" noChangeAspect="1"/>
          </p:cNvPicPr>
          <p:nvPr>
            <p:ph type="pic" sz="quarter" idx="15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0" r="14760"/>
          <a:stretch>
            <a:fillRect/>
          </a:stretch>
        </p:blipFill>
        <p:spPr>
          <a:xfrm>
            <a:off x="3076576" y="2854325"/>
            <a:ext cx="3017837" cy="2852738"/>
          </a:xfrm>
        </p:spPr>
      </p:pic>
      <p:pic>
        <p:nvPicPr>
          <p:cNvPr id="44" name="Picture Placeholder 3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9" r="4083"/>
          <a:stretch/>
        </p:blipFill>
        <p:spPr>
          <a:xfrm>
            <a:off x="6094413" y="2854325"/>
            <a:ext cx="3073400" cy="2852738"/>
          </a:xfrm>
        </p:spPr>
      </p:pic>
      <p:sp>
        <p:nvSpPr>
          <p:cNvPr id="45" name="Action Button: Custom 44">
            <a:hlinkClick r:id="" action="ppaction://noaction" highlightClick="1"/>
          </p:cNvPr>
          <p:cNvSpPr/>
          <p:nvPr/>
        </p:nvSpPr>
        <p:spPr>
          <a:xfrm>
            <a:off x="0" y="0"/>
            <a:ext cx="9144000" cy="5715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80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10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40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0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000"/>
                            </p:stCondLst>
                            <p:childTnLst>
                              <p:par>
                                <p:cTn id="7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8000"/>
                            </p:stCondLst>
                            <p:childTnLst>
                              <p:par>
                                <p:cTn id="83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1000"/>
                            </p:stCondLst>
                            <p:childTnLst>
                              <p:par>
                                <p:cTn id="87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4000"/>
                            </p:stCondLst>
                            <p:childTnLst>
                              <p:par>
                                <p:cTn id="9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Red Arrow Internal">
      <a:dk1>
        <a:srgbClr val="000000"/>
      </a:dk1>
      <a:lt1>
        <a:srgbClr val="FFFFFF"/>
      </a:lt1>
      <a:dk2>
        <a:srgbClr val="5C5C5C"/>
      </a:dk2>
      <a:lt2>
        <a:srgbClr val="FFFFFF"/>
      </a:lt2>
      <a:accent1>
        <a:srgbClr val="232222"/>
      </a:accent1>
      <a:accent2>
        <a:srgbClr val="45B0DC"/>
      </a:accent2>
      <a:accent3>
        <a:srgbClr val="18AA9D"/>
      </a:accent3>
      <a:accent4>
        <a:srgbClr val="F8DD8C"/>
      </a:accent4>
      <a:accent5>
        <a:srgbClr val="F68E2F"/>
      </a:accent5>
      <a:accent6>
        <a:srgbClr val="C62127"/>
      </a:accent6>
      <a:hlink>
        <a:srgbClr val="0066FF"/>
      </a:hlink>
      <a:folHlink>
        <a:srgbClr val="666699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22143</TotalTime>
  <Words>1</Words>
  <Application>Microsoft Office PowerPoint</Application>
  <PresentationFormat>On-screen Show (16:10)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MS PGothic</vt:lpstr>
      <vt:lpstr>Roboto Condensed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Anand</dc:creator>
  <cp:lastModifiedBy>Wyatt Webb</cp:lastModifiedBy>
  <cp:revision>1199</cp:revision>
  <cp:lastPrinted>2015-05-26T16:47:01Z</cp:lastPrinted>
  <dcterms:created xsi:type="dcterms:W3CDTF">2015-03-03T16:33:47Z</dcterms:created>
  <dcterms:modified xsi:type="dcterms:W3CDTF">2016-01-12T15:33:26Z</dcterms:modified>
</cp:coreProperties>
</file>